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handoutMasterIdLst>
    <p:handoutMasterId r:id="rId4"/>
  </p:handoutMasterIdLst>
  <p:sldIdLst>
    <p:sldId id="256" r:id="rId2"/>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99"/>
    <a:srgbClr val="FF5050"/>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9" autoAdjust="0"/>
    <p:restoredTop sz="94721" autoAdjust="0"/>
  </p:normalViewPr>
  <p:slideViewPr>
    <p:cSldViewPr snapToGrid="0">
      <p:cViewPr varScale="1">
        <p:scale>
          <a:sx n="24" d="100"/>
          <a:sy n="24" d="100"/>
        </p:scale>
        <p:origin x="1836" y="6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65" d="100"/>
          <a:sy n="65" d="100"/>
        </p:scale>
        <p:origin x="2796"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5/4/2023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5/4/2023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change </a:t>
            </a:r>
            <a:r>
              <a:rPr lang="en-US"/>
              <a:t>this poster, </a:t>
            </a:r>
            <a:r>
              <a:rPr lang="en-US" dirty="0"/>
              <a:t>replace our sample content with your own. Or, if you'd rather start from a clean slate, press the New Slide button on the Home tab to insert a new page. Now enter your text and pictures in the empty placeholders. If you need more placeholders for titles, subtitles or body text, copy any of the existing placeholders, then drag the new one into place.</a:t>
            </a:r>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38726155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1" name="Text Placeholder 6"/>
          <p:cNvSpPr>
            <a:spLocks noGrp="1"/>
          </p:cNvSpPr>
          <p:nvPr>
            <p:ph type="body" sz="quarter" idx="36"/>
          </p:nvPr>
        </p:nvSpPr>
        <p:spPr bwMode="auto">
          <a:xfrm>
            <a:off x="1158240" y="4093905"/>
            <a:ext cx="30174412" cy="646331"/>
          </a:xfrm>
        </p:spPr>
        <p:txBody>
          <a:bodyPr anchor="ctr">
            <a:noAutofit/>
          </a:bodyPr>
          <a:lstStyle>
            <a:lvl1pPr marL="0" indent="0">
              <a:spcBef>
                <a:spcPts val="0"/>
              </a:spcBef>
              <a:buNone/>
              <a:defRPr sz="3600">
                <a:solidFill>
                  <a:schemeClr val="bg1">
                    <a:lumMod val="75000"/>
                  </a:schemeClr>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a:t>Click to edit Master text styles</a:t>
            </a:r>
          </a:p>
        </p:txBody>
      </p:sp>
      <p:sp>
        <p:nvSpPr>
          <p:cNvPr id="7" name="Text Placeholder 6"/>
          <p:cNvSpPr>
            <a:spLocks noGrp="1"/>
          </p:cNvSpPr>
          <p:nvPr>
            <p:ph type="body" sz="quarter" idx="13" hasCustomPrompt="1"/>
          </p:nvPr>
        </p:nvSpPr>
        <p:spPr>
          <a:xfrm>
            <a:off x="1143000" y="5669280"/>
            <a:ext cx="12801600" cy="128016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9" name="Text Placeholder 8"/>
          <p:cNvSpPr>
            <a:spLocks noGrp="1"/>
          </p:cNvSpPr>
          <p:nvPr>
            <p:ph type="body" sz="quarter" idx="39" hasCustomPrompt="1"/>
          </p:nvPr>
        </p:nvSpPr>
        <p:spPr bwMode="ltGray">
          <a:xfrm>
            <a:off x="1143000" y="7114032"/>
            <a:ext cx="12801600" cy="2732574"/>
          </a:xfrm>
          <a:solidFill>
            <a:schemeClr val="tx2">
              <a:lumMod val="10000"/>
              <a:lumOff val="90000"/>
            </a:schemeClr>
          </a:solidFill>
        </p:spPr>
        <p:txBody>
          <a:bodyPr lIns="365760" rIns="365760" anchor="ctr">
            <a:noAutofit/>
          </a:bodyPr>
          <a:lstStyle>
            <a:lvl1pPr marL="0" indent="0">
              <a:spcBef>
                <a:spcPts val="1200"/>
              </a:spcBef>
              <a:buFont typeface="Arial" panose="020B0604020202020204" pitchFamily="34" charset="0"/>
              <a:buNone/>
              <a:defRPr sz="4400" baseline="0"/>
            </a:lvl1pPr>
            <a:lvl2pPr marL="571500" indent="-571500">
              <a:spcBef>
                <a:spcPts val="1200"/>
              </a:spcBef>
              <a:buFont typeface="Arial" panose="020B0604020202020204" pitchFamily="34" charset="0"/>
              <a:buChar char="•"/>
              <a:defRPr sz="4400"/>
            </a:lvl2pPr>
            <a:lvl3pPr marL="571500" indent="-571500">
              <a:spcBef>
                <a:spcPts val="1200"/>
              </a:spcBef>
              <a:buFont typeface="Arial" panose="020B0604020202020204" pitchFamily="34" charset="0"/>
              <a:buChar char="•"/>
              <a:defRPr sz="4400"/>
            </a:lvl3pPr>
            <a:lvl4pPr marL="0" indent="0">
              <a:spcBef>
                <a:spcPts val="1200"/>
              </a:spcBef>
              <a:buNone/>
              <a:defRPr sz="4400"/>
            </a:lvl4pPr>
            <a:lvl5pPr marL="0" indent="0">
              <a:spcBef>
                <a:spcPts val="1200"/>
              </a:spcBef>
              <a:buNone/>
              <a:defRPr sz="4400"/>
            </a:lvl5pPr>
            <a:lvl6pPr marL="0" indent="0">
              <a:spcBef>
                <a:spcPts val="1200"/>
              </a:spcBef>
              <a:buNone/>
              <a:defRPr sz="4400"/>
            </a:lvl6pPr>
            <a:lvl7pPr marL="0" indent="0">
              <a:spcBef>
                <a:spcPts val="1200"/>
              </a:spcBef>
              <a:buNone/>
              <a:defRPr sz="4400"/>
            </a:lvl7pPr>
            <a:lvl8pPr marL="0" indent="0">
              <a:spcBef>
                <a:spcPts val="1200"/>
              </a:spcBef>
              <a:buNone/>
              <a:defRPr sz="4400"/>
            </a:lvl8pPr>
            <a:lvl9pPr marL="0" indent="0">
              <a:spcBef>
                <a:spcPts val="1200"/>
              </a:spcBef>
              <a:buNone/>
              <a:defRPr sz="4400"/>
            </a:lvl9pPr>
          </a:lstStyle>
          <a:p>
            <a:pPr lvl="0"/>
            <a:r>
              <a:rPr lang="en-US" dirty="0"/>
              <a:t>Add your question or a statement of the problem here</a:t>
            </a:r>
          </a:p>
        </p:txBody>
      </p:sp>
      <p:sp>
        <p:nvSpPr>
          <p:cNvPr id="36" name="Text Placeholder 6"/>
          <p:cNvSpPr>
            <a:spLocks noGrp="1"/>
          </p:cNvSpPr>
          <p:nvPr>
            <p:ph type="body" sz="quarter" idx="37" hasCustomPrompt="1"/>
          </p:nvPr>
        </p:nvSpPr>
        <p:spPr>
          <a:xfrm>
            <a:off x="1143000" y="10497312"/>
            <a:ext cx="12801600" cy="128016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37" name="Content Placeholder 17"/>
          <p:cNvSpPr>
            <a:spLocks noGrp="1"/>
          </p:cNvSpPr>
          <p:nvPr>
            <p:ph sz="quarter" idx="38" hasCustomPrompt="1"/>
          </p:nvPr>
        </p:nvSpPr>
        <p:spPr>
          <a:xfrm>
            <a:off x="1143000" y="11868912"/>
            <a:ext cx="12801600" cy="2807506"/>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p:txBody>
      </p:sp>
      <p:sp>
        <p:nvSpPr>
          <p:cNvPr id="11" name="Text Placeholder 6"/>
          <p:cNvSpPr>
            <a:spLocks noGrp="1"/>
          </p:cNvSpPr>
          <p:nvPr>
            <p:ph type="body" sz="quarter" idx="17" hasCustomPrompt="1"/>
          </p:nvPr>
        </p:nvSpPr>
        <p:spPr>
          <a:xfrm>
            <a:off x="1143000" y="14950440"/>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440912"/>
            <a:ext cx="12801600" cy="6027461"/>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2887432"/>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4332184"/>
            <a:ext cx="12801600" cy="7296912"/>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669280"/>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114032"/>
            <a:ext cx="12801600" cy="6795556"/>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8" name="Text Placeholder 6"/>
          <p:cNvSpPr>
            <a:spLocks noGrp="1"/>
          </p:cNvSpPr>
          <p:nvPr>
            <p:ph type="body" sz="quarter" idx="40" hasCustomPrompt="1"/>
          </p:nvPr>
        </p:nvSpPr>
        <p:spPr>
          <a:xfrm>
            <a:off x="15544800" y="14328648"/>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18" name="Content Placeholder 17"/>
          <p:cNvSpPr>
            <a:spLocks noGrp="1"/>
          </p:cNvSpPr>
          <p:nvPr>
            <p:ph sz="quarter" idx="23" hasCustomPrompt="1"/>
          </p:nvPr>
        </p:nvSpPr>
        <p:spPr>
          <a:xfrm>
            <a:off x="15544800" y="15773399"/>
            <a:ext cx="12801600" cy="6694973"/>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4" name="Text Placeholder 6"/>
          <p:cNvSpPr>
            <a:spLocks noGrp="1"/>
          </p:cNvSpPr>
          <p:nvPr>
            <p:ph type="body" sz="quarter" idx="29" hasCustomPrompt="1"/>
          </p:nvPr>
        </p:nvSpPr>
        <p:spPr>
          <a:xfrm>
            <a:off x="15544800" y="22887432"/>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4332184"/>
            <a:ext cx="12801600" cy="7296912"/>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669280"/>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114032"/>
            <a:ext cx="12801600" cy="7315200"/>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4914834"/>
            <a:ext cx="12801600" cy="4538610"/>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p:txBody>
      </p:sp>
      <p:sp>
        <p:nvSpPr>
          <p:cNvPr id="39" name="Text Placeholder 6"/>
          <p:cNvSpPr>
            <a:spLocks noGrp="1"/>
          </p:cNvSpPr>
          <p:nvPr>
            <p:ph type="body" sz="quarter" idx="41" hasCustomPrompt="1"/>
          </p:nvPr>
        </p:nvSpPr>
        <p:spPr>
          <a:xfrm>
            <a:off x="29900880" y="19767596"/>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40" name="Content Placeholder 17"/>
          <p:cNvSpPr>
            <a:spLocks noGrp="1"/>
          </p:cNvSpPr>
          <p:nvPr>
            <p:ph sz="quarter" idx="42" hasCustomPrompt="1"/>
          </p:nvPr>
        </p:nvSpPr>
        <p:spPr>
          <a:xfrm>
            <a:off x="29900880" y="21212348"/>
            <a:ext cx="12801600" cy="4344786"/>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p:txBody>
      </p:sp>
      <p:sp>
        <p:nvSpPr>
          <p:cNvPr id="29" name="Text Placeholder 6"/>
          <p:cNvSpPr>
            <a:spLocks noGrp="1"/>
          </p:cNvSpPr>
          <p:nvPr>
            <p:ph type="body" sz="quarter" idx="34" hasCustomPrompt="1"/>
          </p:nvPr>
        </p:nvSpPr>
        <p:spPr>
          <a:xfrm>
            <a:off x="29900880" y="25722072"/>
            <a:ext cx="12801600" cy="1219200"/>
          </a:xfrm>
          <a:prstGeom prst="rect">
            <a:avLst/>
          </a:prstGeom>
          <a:gradFill>
            <a:gsLst>
              <a:gs pos="0">
                <a:schemeClr val="tx1">
                  <a:lumMod val="65000"/>
                  <a:lumOff val="35000"/>
                </a:schemeClr>
              </a:gs>
              <a:gs pos="91000">
                <a:schemeClr val="accent1"/>
              </a:gs>
              <a:gs pos="90000">
                <a:schemeClr val="tx1">
                  <a:lumMod val="65000"/>
                  <a:lumOff val="35000"/>
                </a:schemeClr>
              </a:gs>
              <a:gs pos="100000">
                <a:schemeClr val="accent1"/>
              </a:gs>
            </a:gsLst>
            <a:lin ang="5400000" scaled="1"/>
          </a:gradFill>
        </p:spPr>
        <p:txBody>
          <a:bodyPr lIns="365760" anchor="ctr">
            <a:noAutofit/>
          </a:bodyPr>
          <a:lstStyle>
            <a:lvl1pPr marL="0" indent="0" algn="ctr">
              <a:spcBef>
                <a:spcPts val="0"/>
              </a:spcBef>
              <a:buNone/>
              <a:defRPr sz="5400" cap="none"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166824"/>
            <a:ext cx="12801600" cy="4462272"/>
          </a:xfrm>
        </p:spPr>
        <p:txBody>
          <a:bodyPr lIns="91440" tIns="182880"/>
          <a:lstStyle>
            <a:lvl1pPr>
              <a:defRPr sz="3200" baseline="0"/>
            </a:lvl1pPr>
            <a:lvl2pPr>
              <a:defRPr sz="2800"/>
            </a:lvl2pPr>
            <a:lvl3pPr>
              <a:defRPr sz="2800"/>
            </a:lvl3pPr>
            <a:lvl4pPr>
              <a:defRPr sz="2800"/>
            </a:lvl4pPr>
            <a:lvl5pPr>
              <a:defRPr sz="2800"/>
            </a:lvl5pPr>
            <a:lvl6pPr>
              <a:defRPr sz="2800"/>
            </a:lvl6pPr>
            <a:lvl7pPr>
              <a:defRPr sz="2800"/>
            </a:lvl7pPr>
            <a:lvl8pPr>
              <a:defRPr sz="2800"/>
            </a:lvl8pPr>
            <a:lvl9pPr>
              <a:defRPr sz="2800"/>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p:txBody>
      </p:sp>
      <p:sp>
        <p:nvSpPr>
          <p:cNvPr id="3" name="Date Placeholder 2"/>
          <p:cNvSpPr>
            <a:spLocks noGrp="1"/>
          </p:cNvSpPr>
          <p:nvPr>
            <p:ph type="dt" sz="half" idx="10"/>
          </p:nvPr>
        </p:nvSpPr>
        <p:spPr/>
        <p:txBody>
          <a:bodyPr/>
          <a:lstStyle/>
          <a:p>
            <a:fld id="{ECAA57DF-1C19-4726-AB84-014692BAD8F5}" type="datetimeFigureOut">
              <a:rPr lang="en-US" smtClean="0"/>
              <a:t>5/4/2023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8" name="Picture Placeholder 7"/>
          <p:cNvSpPr>
            <a:spLocks noGrp="1"/>
          </p:cNvSpPr>
          <p:nvPr>
            <p:ph type="pic" sz="quarter" idx="43"/>
          </p:nvPr>
        </p:nvSpPr>
        <p:spPr>
          <a:xfrm>
            <a:off x="32270700" y="0"/>
            <a:ext cx="11620500" cy="3842445"/>
          </a:xfrm>
          <a:effectDag name="">
            <a:cont type="tree" name="">
              <a:effect ref="fillLine"/>
              <a:alphaMod>
                <a:cont name="">
                  <a:fill>
                    <a:gradFill>
                      <a:gsLst>
                        <a:gs pos="60000">
                          <a:srgbClr val="000000">
                            <a:alpha val="100000"/>
                          </a:srgbClr>
                        </a:gs>
                        <a:gs pos="97000">
                          <a:srgbClr val="000000">
                            <a:alpha val="0"/>
                          </a:srgbClr>
                        </a:gs>
                      </a:gsLst>
                      <a:lin ang="10800000"/>
                    </a:gradFill>
                  </a:fill>
                </a:cont>
              </a:alphaMod>
            </a:cont>
          </a:effectDag>
        </p:spPr>
        <p:txBody>
          <a:bodyPr lIns="91440" tIns="457200" rIns="91440"/>
          <a:lstStyle>
            <a:lvl1pPr marL="0" indent="0"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45907722"/>
      </p:ext>
    </p:extLst>
  </p:cSld>
  <p:clrMapOvr>
    <a:masterClrMapping/>
  </p:clrMapOvr>
  <p:extLst>
    <p:ext uri="{DCECCB84-F9BA-43D5-87BE-67443E8EF086}">
      <p15:sldGuideLst xmlns:p15="http://schemas.microsoft.com/office/powerpoint/2012/main">
        <p15:guide id="1" pos="9168">
          <p15:clr>
            <a:srgbClr val="A4A3A4"/>
          </p15:clr>
        </p15:guide>
        <p15:guide id="2" pos="18480">
          <p15:clr>
            <a:srgbClr val="A4A3A4"/>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ltGray">
          <a:xfrm>
            <a:off x="0" y="0"/>
            <a:ext cx="43891200" cy="50292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bwMode="auto">
          <a:xfrm>
            <a:off x="1158240" y="685860"/>
            <a:ext cx="30175200" cy="29717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158240" y="6019800"/>
            <a:ext cx="4158996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1600">
                <a:solidFill>
                  <a:schemeClr val="tx1">
                    <a:tint val="75000"/>
                  </a:schemeClr>
                </a:solidFill>
              </a:defRPr>
            </a:lvl1pPr>
          </a:lstStyle>
          <a:p>
            <a:fld id="{ECAA57DF-1C19-4726-AB84-014692BAD8F5}" type="datetimeFigureOut">
              <a:rPr lang="en-US" smtClean="0"/>
              <a:pPr/>
              <a:t>5/4/2023</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1600">
                <a:solidFill>
                  <a:schemeClr val="tx1">
                    <a:tint val="75000"/>
                  </a:schemeClr>
                </a:solidFill>
              </a:defRPr>
            </a:lvl1pPr>
          </a:lstStyle>
          <a:p>
            <a:fld id="{91B4C631-C489-4C11-812F-2172FBEAE82B}" type="slidenum">
              <a:rPr lang="en-US" smtClean="0"/>
              <a:pPr/>
              <a:t>‹#›</a:t>
            </a:fld>
            <a:endParaRPr lang="en-US"/>
          </a:p>
        </p:txBody>
      </p:sp>
      <p:sp>
        <p:nvSpPr>
          <p:cNvPr id="8" name="Rectangle 7"/>
          <p:cNvSpPr/>
          <p:nvPr userDrawn="1"/>
        </p:nvSpPr>
        <p:spPr bwMode="gray">
          <a:xfrm>
            <a:off x="0" y="3886200"/>
            <a:ext cx="43891200" cy="1143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userDrawn="1"/>
        </p:nvCxnSpPr>
        <p:spPr>
          <a:xfrm>
            <a:off x="0" y="3886200"/>
            <a:ext cx="43891200" cy="0"/>
          </a:xfrm>
          <a:prstGeom prst="line">
            <a:avLst/>
          </a:prstGeom>
          <a:ln w="114300">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4389120" rtl="0" eaLnBrk="1" latinLnBrk="0" hangingPunct="1">
        <a:lnSpc>
          <a:spcPct val="90000"/>
        </a:lnSpc>
        <a:spcBef>
          <a:spcPct val="0"/>
        </a:spcBef>
        <a:buNone/>
        <a:defRPr sz="11500" b="0" kern="1200">
          <a:solidFill>
            <a:schemeClr val="bg1"/>
          </a:solidFill>
          <a:latin typeface="+mj-lt"/>
          <a:ea typeface="+mj-ea"/>
          <a:cs typeface="+mj-cs"/>
        </a:defRPr>
      </a:lvl1pPr>
    </p:titleStyle>
    <p:bodyStyle>
      <a:lvl1pPr marL="45720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800" kern="1200">
          <a:solidFill>
            <a:schemeClr val="tx1"/>
          </a:solidFill>
          <a:latin typeface="+mn-lt"/>
          <a:ea typeface="+mn-ea"/>
          <a:cs typeface="+mn-cs"/>
        </a:defRPr>
      </a:lvl1pPr>
      <a:lvl2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2pPr>
      <a:lvl3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3pPr>
      <a:lvl4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4pPr>
      <a:lvl5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5pPr>
      <a:lvl6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6pPr>
      <a:lvl7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7pPr>
      <a:lvl8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8pPr>
      <a:lvl9pPr marL="1097280" indent="-457200" algn="l" defTabSz="4389120" rtl="0" eaLnBrk="1" latinLnBrk="0" hangingPunct="1">
        <a:lnSpc>
          <a:spcPct val="100000"/>
        </a:lnSpc>
        <a:spcBef>
          <a:spcPts val="1200"/>
        </a:spcBef>
        <a:buClr>
          <a:schemeClr val="bg1">
            <a:lumMod val="65000"/>
          </a:schemeClr>
        </a:buClr>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68">
          <p15:clr>
            <a:srgbClr val="A4A3A4"/>
          </p15:clr>
        </p15:guide>
        <p15:guide id="2" pos="720">
          <p15:clr>
            <a:srgbClr val="A4A3A4"/>
          </p15:clr>
        </p15:guide>
        <p15:guide id="3" pos="26928">
          <p15:clr>
            <a:srgbClr val="A4A3A4"/>
          </p15:clr>
        </p15:guide>
        <p15:guide id="4" pos="13824">
          <p15:clr>
            <a:srgbClr val="A4A3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p:cNvSpPr txBox="1"/>
          <p:nvPr/>
        </p:nvSpPr>
        <p:spPr>
          <a:xfrm>
            <a:off x="0" y="3883152"/>
            <a:ext cx="43891200" cy="1146048"/>
          </a:xfrm>
          <a:prstGeom prst="rect">
            <a:avLst/>
          </a:prstGeom>
          <a:solidFill>
            <a:schemeClr val="tx1">
              <a:lumMod val="75000"/>
              <a:lumOff val="25000"/>
            </a:schemeClr>
          </a:solidFill>
        </p:spPr>
        <p:txBody>
          <a:bodyPr wrap="square" rtlCol="0">
            <a:spAutoFit/>
          </a:bodyPr>
          <a:lstStyle/>
          <a:p>
            <a:endParaRPr lang="en-GB" sz="6000" dirty="0" err="1" smtClean="0"/>
          </a:p>
        </p:txBody>
      </p:sp>
      <p:sp>
        <p:nvSpPr>
          <p:cNvPr id="43" name="TextBox 42"/>
          <p:cNvSpPr txBox="1"/>
          <p:nvPr/>
        </p:nvSpPr>
        <p:spPr>
          <a:xfrm>
            <a:off x="0" y="0"/>
            <a:ext cx="43891200" cy="3883152"/>
          </a:xfrm>
          <a:prstGeom prst="rect">
            <a:avLst/>
          </a:prstGeom>
          <a:solidFill>
            <a:schemeClr val="bg1">
              <a:lumMod val="50000"/>
            </a:schemeClr>
          </a:solidFill>
        </p:spPr>
        <p:txBody>
          <a:bodyPr wrap="square" rtlCol="0">
            <a:spAutoFit/>
          </a:bodyPr>
          <a:lstStyle/>
          <a:p>
            <a:endParaRPr lang="en-GB" sz="6000" dirty="0" err="1" smtClean="0"/>
          </a:p>
        </p:txBody>
      </p:sp>
      <p:sp>
        <p:nvSpPr>
          <p:cNvPr id="4" name="Title 3"/>
          <p:cNvSpPr>
            <a:spLocks noGrp="1"/>
          </p:cNvSpPr>
          <p:nvPr>
            <p:ph type="title"/>
          </p:nvPr>
        </p:nvSpPr>
        <p:spPr>
          <a:xfrm>
            <a:off x="1158240" y="1299969"/>
            <a:ext cx="41334466" cy="1859280"/>
          </a:xfrm>
        </p:spPr>
        <p:txBody>
          <a:bodyPr>
            <a:noAutofit/>
          </a:bodyPr>
          <a:lstStyle/>
          <a:p>
            <a:pPr algn="ctr"/>
            <a:r>
              <a:rPr lang="en-US" sz="13500" dirty="0" smtClean="0">
                <a:latin typeface="Arial Rounded MT Bold" panose="020F0704030504030204" pitchFamily="34" charset="0"/>
              </a:rPr>
              <a:t>A Study in Human Computer Interaction (HCI)</a:t>
            </a:r>
            <a:endParaRPr lang="en-US" sz="13500" dirty="0">
              <a:latin typeface="Arial Rounded MT Bold" panose="020F0704030504030204" pitchFamily="34" charset="0"/>
            </a:endParaRPr>
          </a:p>
        </p:txBody>
      </p:sp>
      <p:sp>
        <p:nvSpPr>
          <p:cNvPr id="23" name="Text Placeholder 22"/>
          <p:cNvSpPr>
            <a:spLocks noGrp="1"/>
          </p:cNvSpPr>
          <p:nvPr>
            <p:ph type="body" sz="quarter" idx="36"/>
          </p:nvPr>
        </p:nvSpPr>
        <p:spPr/>
        <p:txBody>
          <a:bodyPr/>
          <a:lstStyle/>
          <a:p>
            <a:r>
              <a:rPr lang="en-US" b="1" dirty="0" smtClean="0">
                <a:solidFill>
                  <a:schemeClr val="bg1"/>
                </a:solidFill>
                <a:latin typeface="Arial Rounded MT Bold" panose="020F0704030504030204" pitchFamily="34" charset="0"/>
              </a:rPr>
              <a:t>Riona John | Zhaohui </a:t>
            </a:r>
            <a:r>
              <a:rPr lang="en-US" b="1" dirty="0" smtClean="0">
                <a:solidFill>
                  <a:schemeClr val="bg1"/>
                </a:solidFill>
                <a:latin typeface="+mj-lt"/>
              </a:rPr>
              <a:t>Lao</a:t>
            </a:r>
            <a:r>
              <a:rPr lang="en-US" b="1" dirty="0" smtClean="0">
                <a:solidFill>
                  <a:schemeClr val="bg1"/>
                </a:solidFill>
                <a:latin typeface="Arial Rounded MT Bold" panose="020F0704030504030204" pitchFamily="34" charset="0"/>
              </a:rPr>
              <a:t> | Royal Holloway, University of London</a:t>
            </a:r>
            <a:endParaRPr lang="en-US" b="1" dirty="0">
              <a:solidFill>
                <a:schemeClr val="bg1"/>
              </a:solidFill>
              <a:latin typeface="Arial Rounded MT Bold" panose="020F0704030504030204" pitchFamily="34" charset="0"/>
            </a:endParaRPr>
          </a:p>
        </p:txBody>
      </p:sp>
      <p:cxnSp>
        <p:nvCxnSpPr>
          <p:cNvPr id="46" name="Straight Connector 45"/>
          <p:cNvCxnSpPr/>
          <p:nvPr/>
        </p:nvCxnSpPr>
        <p:spPr>
          <a:xfrm>
            <a:off x="0" y="3883152"/>
            <a:ext cx="43891200"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0" name="Text Placeholder 9"/>
          <p:cNvSpPr>
            <a:spLocks noGrp="1"/>
          </p:cNvSpPr>
          <p:nvPr>
            <p:ph type="body" sz="quarter" idx="13"/>
          </p:nvPr>
        </p:nvSpPr>
        <p:spPr>
          <a:xfrm>
            <a:off x="833718" y="12311401"/>
            <a:ext cx="13581525" cy="1219200"/>
          </a:xfrm>
          <a:solidFill>
            <a:schemeClr val="accent6"/>
          </a:solidFill>
          <a:ln>
            <a:solidFill>
              <a:schemeClr val="accent6"/>
            </a:solidFill>
          </a:ln>
        </p:spPr>
        <p:txBody>
          <a:bodyPr/>
          <a:lstStyle/>
          <a:p>
            <a:r>
              <a:rPr lang="en-US" dirty="0">
                <a:latin typeface="Arial Rounded MT Bold" panose="020F0704030504030204" pitchFamily="34" charset="0"/>
              </a:rPr>
              <a:t>Mental Health Online Journal</a:t>
            </a:r>
          </a:p>
        </p:txBody>
      </p:sp>
      <p:sp>
        <p:nvSpPr>
          <p:cNvPr id="62" name="Text Placeholder 9"/>
          <p:cNvSpPr>
            <a:spLocks noGrp="1"/>
          </p:cNvSpPr>
          <p:nvPr>
            <p:ph type="body" sz="quarter" idx="13"/>
          </p:nvPr>
        </p:nvSpPr>
        <p:spPr>
          <a:xfrm>
            <a:off x="15248965" y="12311401"/>
            <a:ext cx="13554636" cy="1219200"/>
          </a:xfrm>
          <a:solidFill>
            <a:schemeClr val="accent5"/>
          </a:solidFill>
          <a:ln>
            <a:solidFill>
              <a:schemeClr val="accent5"/>
            </a:solidFill>
          </a:ln>
        </p:spPr>
        <p:txBody>
          <a:bodyPr/>
          <a:lstStyle/>
          <a:p>
            <a:r>
              <a:rPr lang="en-IE" dirty="0">
                <a:latin typeface="Arial Rounded MT Bold" panose="020F0704030504030204" pitchFamily="34" charset="0"/>
              </a:rPr>
              <a:t>A Parent-Guided Shape Learning Tool</a:t>
            </a:r>
            <a:endParaRPr lang="en-GB" dirty="0">
              <a:latin typeface="Arial Rounded MT Bold" panose="020F0704030504030204" pitchFamily="34" charset="0"/>
            </a:endParaRPr>
          </a:p>
        </p:txBody>
      </p:sp>
      <p:sp>
        <p:nvSpPr>
          <p:cNvPr id="64" name="Text Placeholder 9"/>
          <p:cNvSpPr>
            <a:spLocks noGrp="1"/>
          </p:cNvSpPr>
          <p:nvPr>
            <p:ph type="body" sz="quarter" idx="13"/>
          </p:nvPr>
        </p:nvSpPr>
        <p:spPr>
          <a:xfrm>
            <a:off x="29426642" y="12311401"/>
            <a:ext cx="13630840" cy="1219200"/>
          </a:xfrm>
          <a:solidFill>
            <a:srgbClr val="000099"/>
          </a:solidFill>
          <a:ln>
            <a:solidFill>
              <a:srgbClr val="000099"/>
            </a:solidFill>
          </a:ln>
        </p:spPr>
        <p:txBody>
          <a:bodyPr/>
          <a:lstStyle/>
          <a:p>
            <a:r>
              <a:rPr lang="en-US" dirty="0">
                <a:latin typeface="Arial Rounded MT Bold" panose="020F0704030504030204" pitchFamily="34" charset="0"/>
              </a:rPr>
              <a:t>A Personal Portfolio</a:t>
            </a:r>
          </a:p>
        </p:txBody>
      </p:sp>
      <p:sp>
        <p:nvSpPr>
          <p:cNvPr id="73" name="Text Placeholder 12"/>
          <p:cNvSpPr>
            <a:spLocks noGrp="1"/>
          </p:cNvSpPr>
          <p:nvPr>
            <p:ph type="body" sz="quarter" idx="39"/>
          </p:nvPr>
        </p:nvSpPr>
        <p:spPr>
          <a:xfrm>
            <a:off x="29426642" y="14151628"/>
            <a:ext cx="13630840" cy="18175100"/>
          </a:xfrm>
          <a:noFill/>
          <a:ln>
            <a:solidFill>
              <a:srgbClr val="000099"/>
            </a:solidFill>
          </a:ln>
        </p:spPr>
        <p:txBody>
          <a:bodyPr/>
          <a:lstStyle/>
          <a:p>
            <a:pPr algn="just"/>
            <a:endParaRPr lang="en-GB" dirty="0"/>
          </a:p>
        </p:txBody>
      </p:sp>
      <p:sp>
        <p:nvSpPr>
          <p:cNvPr id="74" name="Text Placeholder 12"/>
          <p:cNvSpPr>
            <a:spLocks noGrp="1"/>
          </p:cNvSpPr>
          <p:nvPr>
            <p:ph type="body" sz="quarter" idx="39"/>
          </p:nvPr>
        </p:nvSpPr>
        <p:spPr>
          <a:xfrm>
            <a:off x="15248965" y="14151628"/>
            <a:ext cx="13554636" cy="18175100"/>
          </a:xfrm>
          <a:noFill/>
          <a:ln>
            <a:solidFill>
              <a:schemeClr val="accent5"/>
            </a:solidFill>
          </a:ln>
        </p:spPr>
        <p:txBody>
          <a:bodyPr/>
          <a:lstStyle/>
          <a:p>
            <a:pPr algn="just"/>
            <a:endParaRPr lang="en-GB" dirty="0"/>
          </a:p>
        </p:txBody>
      </p:sp>
      <p:sp>
        <p:nvSpPr>
          <p:cNvPr id="75" name="Text Placeholder 12"/>
          <p:cNvSpPr>
            <a:spLocks noGrp="1"/>
          </p:cNvSpPr>
          <p:nvPr>
            <p:ph type="body" sz="quarter" idx="39"/>
          </p:nvPr>
        </p:nvSpPr>
        <p:spPr>
          <a:xfrm>
            <a:off x="833718" y="14151629"/>
            <a:ext cx="13581525" cy="18175099"/>
          </a:xfrm>
          <a:noFill/>
          <a:ln>
            <a:solidFill>
              <a:schemeClr val="accent6"/>
            </a:solidFill>
          </a:ln>
        </p:spPr>
        <p:txBody>
          <a:bodyPr/>
          <a:lstStyle/>
          <a:p>
            <a:pPr algn="just"/>
            <a:endParaRPr lang="en-GB" dirty="0"/>
          </a:p>
        </p:txBody>
      </p:sp>
      <p:grpSp>
        <p:nvGrpSpPr>
          <p:cNvPr id="95" name="Group 94"/>
          <p:cNvGrpSpPr/>
          <p:nvPr/>
        </p:nvGrpSpPr>
        <p:grpSpPr>
          <a:xfrm>
            <a:off x="9823076" y="9345847"/>
            <a:ext cx="26618453" cy="2530116"/>
            <a:chOff x="295834" y="5267133"/>
            <a:chExt cx="31331648" cy="3078688"/>
          </a:xfrm>
        </p:grpSpPr>
        <p:sp>
          <p:nvSpPr>
            <p:cNvPr id="59" name="TextBox 58"/>
            <p:cNvSpPr txBox="1"/>
            <p:nvPr/>
          </p:nvSpPr>
          <p:spPr>
            <a:xfrm>
              <a:off x="295835" y="5361264"/>
              <a:ext cx="31331647" cy="2145268"/>
            </a:xfrm>
            <a:prstGeom prst="roundRect">
              <a:avLst/>
            </a:prstGeom>
            <a:solidFill>
              <a:schemeClr val="bg1">
                <a:lumMod val="65000"/>
              </a:schemeClr>
            </a:solidFill>
          </p:spPr>
          <p:txBody>
            <a:bodyPr wrap="square" rtlCol="0">
              <a:spAutoFit/>
            </a:bodyPr>
            <a:lstStyle/>
            <a:p>
              <a:endParaRPr lang="en-GB" sz="6000" dirty="0" smtClean="0"/>
            </a:p>
            <a:p>
              <a:endParaRPr lang="en-GB" sz="6000" dirty="0"/>
            </a:p>
          </p:txBody>
        </p:sp>
        <p:pic>
          <p:nvPicPr>
            <p:cNvPr id="58" name="Picture 57"/>
            <p:cNvPicPr>
              <a:picLocks noChangeAspect="1"/>
            </p:cNvPicPr>
            <p:nvPr/>
          </p:nvPicPr>
          <p:blipFill>
            <a:blip r:embed="rId3">
              <a:duotone>
                <a:schemeClr val="accent4">
                  <a:shade val="45000"/>
                  <a:satMod val="135000"/>
                </a:schemeClr>
                <a:prstClr val="white"/>
              </a:duotone>
            </a:blip>
            <a:stretch>
              <a:fillRect/>
            </a:stretch>
          </p:blipFill>
          <p:spPr>
            <a:xfrm>
              <a:off x="1169893" y="5401605"/>
              <a:ext cx="1936376" cy="1936376"/>
            </a:xfrm>
            <a:prstGeom prst="rect">
              <a:avLst/>
            </a:prstGeom>
          </p:spPr>
        </p:pic>
        <p:cxnSp>
          <p:nvCxnSpPr>
            <p:cNvPr id="77" name="Straight Arrow Connector 76"/>
            <p:cNvCxnSpPr/>
            <p:nvPr/>
          </p:nvCxnSpPr>
          <p:spPr>
            <a:xfrm>
              <a:off x="510988" y="7853082"/>
              <a:ext cx="31116494" cy="53789"/>
            </a:xfrm>
            <a:prstGeom prst="straightConnector1">
              <a:avLst/>
            </a:prstGeom>
            <a:ln w="149225" cap="flat">
              <a:headEnd type="none" w="lg" len="lg"/>
              <a:tailEnd type="triangle"/>
            </a:ln>
          </p:spPr>
          <p:style>
            <a:lnRef idx="2">
              <a:schemeClr val="accent4"/>
            </a:lnRef>
            <a:fillRef idx="0">
              <a:schemeClr val="accent4"/>
            </a:fillRef>
            <a:effectRef idx="1">
              <a:schemeClr val="accent4"/>
            </a:effectRef>
            <a:fontRef idx="minor">
              <a:schemeClr val="tx1"/>
            </a:fontRef>
          </p:style>
        </p:cxnSp>
        <p:sp>
          <p:nvSpPr>
            <p:cNvPr id="81" name="TextBox 80"/>
            <p:cNvSpPr txBox="1"/>
            <p:nvPr/>
          </p:nvSpPr>
          <p:spPr>
            <a:xfrm>
              <a:off x="295834" y="7378321"/>
              <a:ext cx="3684495" cy="967500"/>
            </a:xfrm>
            <a:prstGeom prst="roundRect">
              <a:avLst/>
            </a:prstGeom>
            <a:solidFill>
              <a:schemeClr val="bg2"/>
            </a:solidFill>
          </p:spPr>
          <p:txBody>
            <a:bodyPr wrap="square" rtlCol="0">
              <a:spAutoFit/>
            </a:bodyPr>
            <a:lstStyle/>
            <a:p>
              <a:pPr algn="ctr"/>
              <a:r>
                <a:rPr lang="en-GB" sz="4800" dirty="0" smtClean="0">
                  <a:solidFill>
                    <a:schemeClr val="accent4"/>
                  </a:solidFill>
                  <a:latin typeface="Arial Rounded MT Bold" panose="020F0704030504030204" pitchFamily="34" charset="0"/>
                </a:rPr>
                <a:t>Research</a:t>
              </a:r>
              <a:endParaRPr lang="en-GB" sz="4800" dirty="0" smtClean="0">
                <a:solidFill>
                  <a:schemeClr val="accent4"/>
                </a:solidFill>
                <a:latin typeface="Arial Rounded MT Bold" panose="020F0704030504030204" pitchFamily="34" charset="0"/>
              </a:endParaRPr>
            </a:p>
          </p:txBody>
        </p:sp>
        <p:pic>
          <p:nvPicPr>
            <p:cNvPr id="82" name="Picture 81"/>
            <p:cNvPicPr>
              <a:picLocks noChangeAspect="1"/>
            </p:cNvPicPr>
            <p:nvPr/>
          </p:nvPicPr>
          <p:blipFill>
            <a:blip r:embed="rId4">
              <a:duotone>
                <a:schemeClr val="accent4">
                  <a:shade val="45000"/>
                  <a:satMod val="135000"/>
                </a:schemeClr>
                <a:prstClr val="white"/>
              </a:duotone>
            </a:blip>
            <a:stretch>
              <a:fillRect/>
            </a:stretch>
          </p:blipFill>
          <p:spPr>
            <a:xfrm>
              <a:off x="5656729" y="5459956"/>
              <a:ext cx="1819835" cy="1819835"/>
            </a:xfrm>
            <a:prstGeom prst="rect">
              <a:avLst/>
            </a:prstGeom>
          </p:spPr>
        </p:pic>
        <p:sp>
          <p:nvSpPr>
            <p:cNvPr id="84" name="TextBox 83"/>
            <p:cNvSpPr txBox="1"/>
            <p:nvPr/>
          </p:nvSpPr>
          <p:spPr>
            <a:xfrm>
              <a:off x="4195483" y="7369376"/>
              <a:ext cx="4446495" cy="967500"/>
            </a:xfrm>
            <a:prstGeom prst="roundRect">
              <a:avLst/>
            </a:prstGeom>
            <a:solidFill>
              <a:schemeClr val="bg2"/>
            </a:solidFill>
          </p:spPr>
          <p:txBody>
            <a:bodyPr wrap="square" rtlCol="0">
              <a:spAutoFit/>
            </a:bodyPr>
            <a:lstStyle/>
            <a:p>
              <a:pPr algn="ctr"/>
              <a:r>
                <a:rPr lang="en-GB" sz="4800" dirty="0" smtClean="0">
                  <a:solidFill>
                    <a:schemeClr val="accent4"/>
                  </a:solidFill>
                  <a:latin typeface="Arial Rounded MT Bold" panose="020F0704030504030204" pitchFamily="34" charset="0"/>
                </a:rPr>
                <a:t>Wireframes</a:t>
              </a:r>
              <a:endParaRPr lang="en-GB" sz="4800" dirty="0" smtClean="0">
                <a:solidFill>
                  <a:schemeClr val="accent4"/>
                </a:solidFill>
                <a:latin typeface="Arial Rounded MT Bold" panose="020F0704030504030204" pitchFamily="34" charset="0"/>
              </a:endParaRPr>
            </a:p>
          </p:txBody>
        </p:sp>
        <p:sp>
          <p:nvSpPr>
            <p:cNvPr id="85" name="TextBox 84"/>
            <p:cNvSpPr txBox="1"/>
            <p:nvPr/>
          </p:nvSpPr>
          <p:spPr>
            <a:xfrm>
              <a:off x="8857132" y="7358873"/>
              <a:ext cx="4446495" cy="967500"/>
            </a:xfrm>
            <a:prstGeom prst="roundRect">
              <a:avLst/>
            </a:prstGeom>
            <a:solidFill>
              <a:schemeClr val="bg2"/>
            </a:solidFill>
          </p:spPr>
          <p:txBody>
            <a:bodyPr wrap="square" rtlCol="0">
              <a:spAutoFit/>
            </a:bodyPr>
            <a:lstStyle/>
            <a:p>
              <a:pPr algn="ctr"/>
              <a:r>
                <a:rPr lang="en-GB" sz="4800" dirty="0" smtClean="0">
                  <a:solidFill>
                    <a:schemeClr val="accent4"/>
                  </a:solidFill>
                  <a:latin typeface="Arial Rounded MT Bold" panose="020F0704030504030204" pitchFamily="34" charset="0"/>
                </a:rPr>
                <a:t>Site Maps</a:t>
              </a:r>
              <a:endParaRPr lang="en-GB" sz="4800" dirty="0" smtClean="0">
                <a:solidFill>
                  <a:schemeClr val="accent4"/>
                </a:solidFill>
                <a:latin typeface="Arial Rounded MT Bold" panose="020F0704030504030204" pitchFamily="34" charset="0"/>
              </a:endParaRPr>
            </a:p>
          </p:txBody>
        </p:sp>
        <p:sp>
          <p:nvSpPr>
            <p:cNvPr id="86" name="TextBox 85"/>
            <p:cNvSpPr txBox="1"/>
            <p:nvPr/>
          </p:nvSpPr>
          <p:spPr>
            <a:xfrm>
              <a:off x="13518781" y="7378321"/>
              <a:ext cx="4580960" cy="967500"/>
            </a:xfrm>
            <a:prstGeom prst="roundRect">
              <a:avLst/>
            </a:prstGeom>
            <a:solidFill>
              <a:schemeClr val="bg2"/>
            </a:solidFill>
          </p:spPr>
          <p:txBody>
            <a:bodyPr wrap="square" rtlCol="0">
              <a:spAutoFit/>
            </a:bodyPr>
            <a:lstStyle/>
            <a:p>
              <a:pPr algn="ctr"/>
              <a:r>
                <a:rPr lang="en-GB" sz="4800" dirty="0" smtClean="0">
                  <a:solidFill>
                    <a:schemeClr val="accent4"/>
                  </a:solidFill>
                  <a:latin typeface="Arial Rounded MT Bold" panose="020F0704030504030204" pitchFamily="34" charset="0"/>
                </a:rPr>
                <a:t>Implement</a:t>
              </a:r>
              <a:endParaRPr lang="en-GB" sz="4800" dirty="0" smtClean="0">
                <a:solidFill>
                  <a:schemeClr val="accent4"/>
                </a:solidFill>
                <a:latin typeface="Arial Rounded MT Bold" panose="020F0704030504030204" pitchFamily="34" charset="0"/>
              </a:endParaRPr>
            </a:p>
          </p:txBody>
        </p:sp>
        <p:sp>
          <p:nvSpPr>
            <p:cNvPr id="87" name="TextBox 86"/>
            <p:cNvSpPr txBox="1"/>
            <p:nvPr/>
          </p:nvSpPr>
          <p:spPr>
            <a:xfrm>
              <a:off x="18314895" y="7369376"/>
              <a:ext cx="6131858" cy="967500"/>
            </a:xfrm>
            <a:prstGeom prst="roundRect">
              <a:avLst/>
            </a:prstGeom>
            <a:solidFill>
              <a:schemeClr val="bg2"/>
            </a:solidFill>
          </p:spPr>
          <p:txBody>
            <a:bodyPr wrap="square" rtlCol="0">
              <a:spAutoFit/>
            </a:bodyPr>
            <a:lstStyle/>
            <a:p>
              <a:pPr algn="ctr"/>
              <a:r>
                <a:rPr lang="en-GB" sz="4800" dirty="0" smtClean="0">
                  <a:solidFill>
                    <a:schemeClr val="accent4"/>
                  </a:solidFill>
                  <a:latin typeface="Arial Rounded MT Bold" panose="020F0704030504030204" pitchFamily="34" charset="0"/>
                </a:rPr>
                <a:t>System Testing</a:t>
              </a:r>
              <a:endParaRPr lang="en-GB" sz="4800" dirty="0" smtClean="0">
                <a:solidFill>
                  <a:schemeClr val="accent4"/>
                </a:solidFill>
                <a:latin typeface="Arial Rounded MT Bold" panose="020F0704030504030204" pitchFamily="34" charset="0"/>
              </a:endParaRPr>
            </a:p>
          </p:txBody>
        </p:sp>
        <p:sp>
          <p:nvSpPr>
            <p:cNvPr id="88" name="TextBox 87"/>
            <p:cNvSpPr txBox="1"/>
            <p:nvPr/>
          </p:nvSpPr>
          <p:spPr>
            <a:xfrm>
              <a:off x="24697769" y="7358873"/>
              <a:ext cx="6131858" cy="967500"/>
            </a:xfrm>
            <a:prstGeom prst="roundRect">
              <a:avLst/>
            </a:prstGeom>
            <a:solidFill>
              <a:schemeClr val="bg2"/>
            </a:solidFill>
          </p:spPr>
          <p:txBody>
            <a:bodyPr wrap="square" rtlCol="0">
              <a:spAutoFit/>
            </a:bodyPr>
            <a:lstStyle/>
            <a:p>
              <a:pPr algn="ctr"/>
              <a:r>
                <a:rPr lang="en-GB" sz="4800" dirty="0" smtClean="0">
                  <a:solidFill>
                    <a:schemeClr val="accent4"/>
                  </a:solidFill>
                  <a:latin typeface="Arial Rounded MT Bold" panose="020F0704030504030204" pitchFamily="34" charset="0"/>
                </a:rPr>
                <a:t>User Feedback</a:t>
              </a:r>
              <a:endParaRPr lang="en-GB" sz="4800" dirty="0" smtClean="0">
                <a:solidFill>
                  <a:schemeClr val="accent4"/>
                </a:solidFill>
                <a:latin typeface="Arial Rounded MT Bold" panose="020F0704030504030204" pitchFamily="34" charset="0"/>
              </a:endParaRPr>
            </a:p>
          </p:txBody>
        </p:sp>
        <p:pic>
          <p:nvPicPr>
            <p:cNvPr id="83" name="Picture 82"/>
            <p:cNvPicPr>
              <a:picLocks noChangeAspect="1"/>
            </p:cNvPicPr>
            <p:nvPr/>
          </p:nvPicPr>
          <p:blipFill>
            <a:blip r:embed="rId5">
              <a:duotone>
                <a:schemeClr val="accent4">
                  <a:shade val="45000"/>
                  <a:satMod val="135000"/>
                </a:schemeClr>
                <a:prstClr val="white"/>
              </a:duotone>
            </a:blip>
            <a:stretch>
              <a:fillRect/>
            </a:stretch>
          </p:blipFill>
          <p:spPr>
            <a:xfrm>
              <a:off x="10027026" y="5527413"/>
              <a:ext cx="1671915" cy="1671915"/>
            </a:xfrm>
            <a:prstGeom prst="rect">
              <a:avLst/>
            </a:prstGeom>
          </p:spPr>
        </p:pic>
        <p:pic>
          <p:nvPicPr>
            <p:cNvPr id="92" name="Picture 91"/>
            <p:cNvPicPr>
              <a:picLocks noChangeAspect="1"/>
            </p:cNvPicPr>
            <p:nvPr/>
          </p:nvPicPr>
          <p:blipFill>
            <a:blip r:embed="rId6">
              <a:duotone>
                <a:schemeClr val="accent4">
                  <a:shade val="45000"/>
                  <a:satMod val="135000"/>
                </a:schemeClr>
                <a:prstClr val="white"/>
              </a:duotone>
            </a:blip>
            <a:stretch>
              <a:fillRect/>
            </a:stretch>
          </p:blipFill>
          <p:spPr>
            <a:xfrm>
              <a:off x="14921721" y="5401605"/>
              <a:ext cx="1838065" cy="1838065"/>
            </a:xfrm>
            <a:prstGeom prst="rect">
              <a:avLst/>
            </a:prstGeom>
          </p:spPr>
        </p:pic>
        <p:pic>
          <p:nvPicPr>
            <p:cNvPr id="93" name="Picture 92"/>
            <p:cNvPicPr>
              <a:picLocks noChangeAspect="1"/>
            </p:cNvPicPr>
            <p:nvPr/>
          </p:nvPicPr>
          <p:blipFill>
            <a:blip r:embed="rId7">
              <a:duotone>
                <a:schemeClr val="accent4">
                  <a:shade val="45000"/>
                  <a:satMod val="135000"/>
                </a:schemeClr>
                <a:prstClr val="white"/>
              </a:duotone>
            </a:blip>
            <a:stretch>
              <a:fillRect/>
            </a:stretch>
          </p:blipFill>
          <p:spPr>
            <a:xfrm>
              <a:off x="20116103" y="5267133"/>
              <a:ext cx="2070848" cy="2070848"/>
            </a:xfrm>
            <a:prstGeom prst="rect">
              <a:avLst/>
            </a:prstGeom>
          </p:spPr>
        </p:pic>
        <p:pic>
          <p:nvPicPr>
            <p:cNvPr id="94" name="Picture 93"/>
            <p:cNvPicPr>
              <a:picLocks noChangeAspect="1"/>
            </p:cNvPicPr>
            <p:nvPr/>
          </p:nvPicPr>
          <p:blipFill>
            <a:blip r:embed="rId8">
              <a:duotone>
                <a:schemeClr val="accent4">
                  <a:shade val="45000"/>
                  <a:satMod val="135000"/>
                </a:schemeClr>
                <a:prstClr val="white"/>
              </a:duotone>
            </a:blip>
            <a:stretch>
              <a:fillRect/>
            </a:stretch>
          </p:blipFill>
          <p:spPr>
            <a:xfrm>
              <a:off x="26835784" y="5391144"/>
              <a:ext cx="1739453" cy="1739453"/>
            </a:xfrm>
            <a:prstGeom prst="rect">
              <a:avLst/>
            </a:prstGeom>
          </p:spPr>
        </p:pic>
      </p:grpSp>
      <p:sp>
        <p:nvSpPr>
          <p:cNvPr id="96" name="TextBox 95"/>
          <p:cNvSpPr txBox="1"/>
          <p:nvPr/>
        </p:nvSpPr>
        <p:spPr>
          <a:xfrm>
            <a:off x="268942" y="6979091"/>
            <a:ext cx="43245741" cy="1015663"/>
          </a:xfrm>
          <a:prstGeom prst="rect">
            <a:avLst/>
          </a:prstGeom>
          <a:noFill/>
        </p:spPr>
        <p:txBody>
          <a:bodyPr wrap="square" rtlCol="0">
            <a:spAutoFit/>
          </a:bodyPr>
          <a:lstStyle/>
          <a:p>
            <a:r>
              <a:rPr lang="en-GB" sz="6000" dirty="0" err="1" smtClean="0"/>
              <a:t>dsd</a:t>
            </a:r>
            <a:endParaRPr lang="en-GB" sz="6000" dirty="0" smtClean="0"/>
          </a:p>
        </p:txBody>
      </p:sp>
      <p:sp>
        <p:nvSpPr>
          <p:cNvPr id="98" name="Text Placeholder 9"/>
          <p:cNvSpPr>
            <a:spLocks noGrp="1"/>
          </p:cNvSpPr>
          <p:nvPr>
            <p:ph type="body" sz="quarter" idx="13"/>
          </p:nvPr>
        </p:nvSpPr>
        <p:spPr>
          <a:xfrm>
            <a:off x="268942" y="5389825"/>
            <a:ext cx="7879976" cy="1219200"/>
          </a:xfrm>
          <a:solidFill>
            <a:schemeClr val="accent1"/>
          </a:solidFill>
          <a:ln>
            <a:solidFill>
              <a:schemeClr val="accent1"/>
            </a:solidFill>
          </a:ln>
        </p:spPr>
        <p:txBody>
          <a:bodyPr/>
          <a:lstStyle/>
          <a:p>
            <a:r>
              <a:rPr lang="en-US" dirty="0" smtClean="0">
                <a:latin typeface="Arial Rounded MT Bold" panose="020F0704030504030204" pitchFamily="34" charset="0"/>
              </a:rPr>
              <a:t>Project Overview</a:t>
            </a:r>
            <a:endParaRPr lang="en-US" dirty="0">
              <a:latin typeface="Arial Rounded MT Bold" panose="020F0704030504030204" pitchFamily="34" charset="0"/>
            </a:endParaRPr>
          </a:p>
        </p:txBody>
      </p:sp>
      <p:pic>
        <p:nvPicPr>
          <p:cNvPr id="99" name="Picture 98"/>
          <p:cNvPicPr>
            <a:picLocks noChangeAspect="1"/>
          </p:cNvPicPr>
          <p:nvPr/>
        </p:nvPicPr>
        <p:blipFill rotWithShape="1">
          <a:blip r:embed="rId9" cstate="print">
            <a:extLst>
              <a:ext uri="{28A0092B-C50C-407E-A947-70E740481C1C}">
                <a14:useLocalDpi xmlns:a14="http://schemas.microsoft.com/office/drawing/2010/main"/>
              </a:ext>
            </a:extLst>
          </a:blip>
          <a:srcRect l="20187" t="-959" r="14384" b="959"/>
          <a:stretch/>
        </p:blipFill>
        <p:spPr>
          <a:xfrm>
            <a:off x="6778049" y="28436342"/>
            <a:ext cx="7236535" cy="3293626"/>
          </a:xfrm>
          <a:prstGeom prst="rect">
            <a:avLst/>
          </a:prstGeom>
          <a:ln w="6350">
            <a:solidFill>
              <a:schemeClr val="accent2"/>
            </a:solidFill>
          </a:ln>
        </p:spPr>
      </p:pic>
      <p:pic>
        <p:nvPicPr>
          <p:cNvPr id="100" name="Picture 99"/>
          <p:cNvPicPr>
            <a:picLocks noChangeAspect="1"/>
          </p:cNvPicPr>
          <p:nvPr/>
        </p:nvPicPr>
        <p:blipFill rotWithShape="1">
          <a:blip r:embed="rId10">
            <a:clrChange>
              <a:clrFrom>
                <a:srgbClr val="FFFFFF"/>
              </a:clrFrom>
              <a:clrTo>
                <a:srgbClr val="FFFFFF">
                  <a:alpha val="0"/>
                </a:srgbClr>
              </a:clrTo>
            </a:clrChange>
          </a:blip>
          <a:srcRect t="970"/>
          <a:stretch/>
        </p:blipFill>
        <p:spPr>
          <a:xfrm>
            <a:off x="21336000" y="28436342"/>
            <a:ext cx="6993870" cy="3434107"/>
          </a:xfrm>
          <a:prstGeom prst="rect">
            <a:avLst/>
          </a:prstGeom>
        </p:spPr>
      </p:pic>
      <p:pic>
        <p:nvPicPr>
          <p:cNvPr id="101" name="Picture 100"/>
          <p:cNvPicPr>
            <a:picLocks noChangeAspect="1"/>
          </p:cNvPicPr>
          <p:nvPr/>
        </p:nvPicPr>
        <p:blipFill>
          <a:blip r:embed="rId11"/>
          <a:stretch>
            <a:fillRect/>
          </a:stretch>
        </p:blipFill>
        <p:spPr>
          <a:xfrm>
            <a:off x="36748058" y="28332356"/>
            <a:ext cx="5744648" cy="3397612"/>
          </a:xfrm>
          <a:prstGeom prst="rect">
            <a:avLst/>
          </a:prstGeom>
        </p:spPr>
      </p:pic>
    </p:spTree>
    <p:extLst>
      <p:ext uri="{BB962C8B-B14F-4D97-AF65-F5344CB8AC3E}">
        <p14:creationId xmlns:p14="http://schemas.microsoft.com/office/powerpoint/2010/main" val="931198942"/>
      </p:ext>
    </p:extLst>
  </p:cSld>
  <p:clrMapOvr>
    <a:masterClrMapping/>
  </p:clrMapOvr>
</p:sld>
</file>

<file path=ppt/theme/theme1.xml><?xml version="1.0" encoding="utf-8"?>
<a:theme xmlns:a="http://schemas.openxmlformats.org/drawingml/2006/main" name="Science Poster">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resentation2" id="{A3AC1795-03CA-4218-8E9C-394F2C72EB71}" vid="{9E91E023-53D0-48CE-AFD1-CE3DA49243D0}"/>
    </a:ext>
  </a:extLst>
</a:theme>
</file>

<file path=ppt/theme/theme2.xml><?xml version="1.0" encoding="utf-8"?>
<a:theme xmlns:a="http://schemas.openxmlformats.org/drawingml/2006/main" name="Office Theme">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Science Poster">
      <a:dk1>
        <a:srgbClr val="000000"/>
      </a:dk1>
      <a:lt1>
        <a:sysClr val="window" lastClr="FFFFFF"/>
      </a:lt1>
      <a:dk2>
        <a:srgbClr val="1B1B1B"/>
      </a:dk2>
      <a:lt2>
        <a:srgbClr val="E5E8E8"/>
      </a:lt2>
      <a:accent1>
        <a:srgbClr val="00B0EA"/>
      </a:accent1>
      <a:accent2>
        <a:srgbClr val="45AE22"/>
      </a:accent2>
      <a:accent3>
        <a:srgbClr val="FFFF00"/>
      </a:accent3>
      <a:accent4>
        <a:srgbClr val="F2760D"/>
      </a:accent4>
      <a:accent5>
        <a:srgbClr val="BB2B35"/>
      </a:accent5>
      <a:accent6>
        <a:srgbClr val="6C3CA2"/>
      </a:accent6>
      <a:hlink>
        <a:srgbClr val="00B0EA"/>
      </a:hlink>
      <a:folHlink>
        <a:srgbClr val="9696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348</TotalTime>
  <Words>124</Words>
  <Application>Microsoft Office PowerPoint</Application>
  <PresentationFormat>Custom</PresentationFormat>
  <Paragraphs>15</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Arial Rounded MT Bold</vt:lpstr>
      <vt:lpstr>Science Poster</vt:lpstr>
      <vt:lpstr>A Study in Human Computer Interaction (HCI)</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Science Project Title</dc:title>
  <dc:creator>Riona John</dc:creator>
  <cp:lastModifiedBy>Microsoft account</cp:lastModifiedBy>
  <cp:revision>10</cp:revision>
  <dcterms:created xsi:type="dcterms:W3CDTF">2022-03-01T12:16:33Z</dcterms:created>
  <dcterms:modified xsi:type="dcterms:W3CDTF">2023-05-04T17:06:22Z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0x0101007C1D5F340F01F94FA2FD29A5E6DC872E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